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22"/>
  </p:notesMasterIdLst>
  <p:sldIdLst>
    <p:sldId id="256" r:id="rId3"/>
    <p:sldId id="273" r:id="rId4"/>
    <p:sldId id="274" r:id="rId5"/>
    <p:sldId id="266" r:id="rId6"/>
    <p:sldId id="265" r:id="rId7"/>
    <p:sldId id="279" r:id="rId8"/>
    <p:sldId id="280" r:id="rId9"/>
    <p:sldId id="281" r:id="rId10"/>
    <p:sldId id="282" r:id="rId11"/>
    <p:sldId id="269" r:id="rId12"/>
    <p:sldId id="259" r:id="rId13"/>
    <p:sldId id="260" r:id="rId14"/>
    <p:sldId id="262" r:id="rId15"/>
    <p:sldId id="261" r:id="rId16"/>
    <p:sldId id="278" r:id="rId17"/>
    <p:sldId id="267" r:id="rId18"/>
    <p:sldId id="268" r:id="rId19"/>
    <p:sldId id="270" r:id="rId20"/>
    <p:sldId id="271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>
        <p:scale>
          <a:sx n="50" d="100"/>
          <a:sy n="50" d="100"/>
        </p:scale>
        <p:origin x="1934" y="7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013273-4C34-4E7D-AF40-9937D7062D8A}" type="datetimeFigureOut">
              <a:rPr lang="en-GB" smtClean="0"/>
              <a:t>09/05/2019</a:t>
            </a:fld>
            <a:endParaRPr lang="en-GB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6AB89F-1D68-4EA6-BC0E-45880D52A633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30256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415C7-358C-4597-8B4E-52CBF6C2159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9716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Humam</a:t>
            </a:r>
            <a:r>
              <a:rPr lang="en-US" dirty="0"/>
              <a:t> – Target audience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415C7-358C-4597-8B4E-52CBF6C2159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7672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EF00200-AF74-4E96-A3D3-36DD56C460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6332B204-A2BD-43BA-B85B-51FFA6DB41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en-GB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1C3B5C75-5B06-40F9-835E-DB4B00E2C1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496CB-068E-4F05-A959-C5E4F9E208D6}" type="datetimeFigureOut">
              <a:rPr lang="en-GB" smtClean="0"/>
              <a:t>09/05/2019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F1ECFCD1-230B-4827-9785-860A3A1400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9A702BB-A763-4D39-B871-58C51745AF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31CC6-1100-4457-9E74-D6514487CA23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14053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7850C30-4B1C-418C-B3E5-BA7B86F7E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40CB48B-3476-4BE1-8297-C54EB048F9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7960AA6D-B118-4AB5-9F06-30CB47324E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496CB-068E-4F05-A959-C5E4F9E208D6}" type="datetimeFigureOut">
              <a:rPr lang="en-GB" smtClean="0"/>
              <a:t>09/05/2019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204BEC9D-4B06-484F-9888-7B0775A32A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848B67F3-2822-40BF-B668-0C9407A0C0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31CC6-1100-4457-9E74-D6514487CA23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24370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10D5E653-A01F-43BD-852D-795E58B7610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D64AF56E-B1BA-455B-88DD-FACCA2F397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F3D9E85C-A289-401C-B068-315AADE9D8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496CB-068E-4F05-A959-C5E4F9E208D6}" type="datetimeFigureOut">
              <a:rPr lang="en-GB" smtClean="0"/>
              <a:t>09/05/2019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DB7928D-86B7-45FB-BB15-413E411AB5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76035415-327F-4CFA-A33B-B87F6AB2A3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31CC6-1100-4457-9E74-D6514487CA23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41984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496CB-068E-4F05-A959-C5E4F9E208D6}" type="datetimeFigureOut">
              <a:rPr lang="en-GB" smtClean="0"/>
              <a:t>09/05/2019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31CC6-1100-4457-9E74-D6514487CA23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65605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496CB-068E-4F05-A959-C5E4F9E208D6}" type="datetimeFigureOut">
              <a:rPr lang="en-GB" smtClean="0"/>
              <a:t>09/05/2019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31CC6-1100-4457-9E74-D6514487CA23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98983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496CB-068E-4F05-A959-C5E4F9E208D6}" type="datetimeFigureOut">
              <a:rPr lang="en-GB" smtClean="0"/>
              <a:t>09/05/2019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31CC6-1100-4457-9E74-D6514487CA23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99153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496CB-068E-4F05-A959-C5E4F9E208D6}" type="datetimeFigureOut">
              <a:rPr lang="en-GB" smtClean="0"/>
              <a:t>09/05/2019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31CC6-1100-4457-9E74-D6514487CA23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0990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496CB-068E-4F05-A959-C5E4F9E208D6}" type="datetimeFigureOut">
              <a:rPr lang="en-GB" smtClean="0"/>
              <a:t>09/05/2019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31CC6-1100-4457-9E74-D6514487CA23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481832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496CB-068E-4F05-A959-C5E4F9E208D6}" type="datetimeFigureOut">
              <a:rPr lang="en-GB" smtClean="0"/>
              <a:t>09/05/2019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31CC6-1100-4457-9E74-D6514487CA23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873923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496CB-068E-4F05-A959-C5E4F9E208D6}" type="datetimeFigureOut">
              <a:rPr lang="en-GB" smtClean="0"/>
              <a:t>09/05/2019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31CC6-1100-4457-9E74-D6514487CA23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056097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496CB-068E-4F05-A959-C5E4F9E208D6}" type="datetimeFigureOut">
              <a:rPr lang="en-GB" smtClean="0"/>
              <a:t>09/05/2019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31CC6-1100-4457-9E74-D6514487CA23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64130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78C619C-78D3-42DA-8317-3AA7FCAB4A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F00A54C-4B4E-45FF-9594-ED2715BB35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C7BCD87-ECF9-4926-9F09-FAA59639A4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496CB-068E-4F05-A959-C5E4F9E208D6}" type="datetimeFigureOut">
              <a:rPr lang="en-GB" smtClean="0"/>
              <a:t>09/05/2019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1F72C220-7B96-4C5A-9231-F3191AFAF9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93E29BFA-3763-495C-A9F1-3D65A7F3B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31CC6-1100-4457-9E74-D6514487CA23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199110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496CB-068E-4F05-A959-C5E4F9E208D6}" type="datetimeFigureOut">
              <a:rPr lang="en-GB" smtClean="0"/>
              <a:t>09/05/2019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31CC6-1100-4457-9E74-D6514487CA23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787975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496CB-068E-4F05-A959-C5E4F9E208D6}" type="datetimeFigureOut">
              <a:rPr lang="en-GB" smtClean="0"/>
              <a:t>09/05/2019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31CC6-1100-4457-9E74-D6514487CA23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766730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496CB-068E-4F05-A959-C5E4F9E208D6}" type="datetimeFigureOut">
              <a:rPr lang="en-GB" smtClean="0"/>
              <a:t>09/05/2019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31CC6-1100-4457-9E74-D6514487CA23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23955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74B16E5-BB3D-4123-AF4E-DA2951416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E0C67A5-6BD0-4FB6-9A91-087912592F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BEDE9FB0-D701-4B15-89D7-01E35C485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496CB-068E-4F05-A959-C5E4F9E208D6}" type="datetimeFigureOut">
              <a:rPr lang="en-GB" smtClean="0"/>
              <a:t>09/05/2019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BCAAA19D-A760-4A04-81C9-548E606E58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476C644-31E8-4076-9963-1C63659B4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31CC6-1100-4457-9E74-D6514487CA23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09429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2013B4A-9DD4-426E-9D56-5FBDEAFC2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9FADBF4-7BBD-4DF3-BC1B-5CD096D0D4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E32AFEB2-5014-4378-A348-D6D8D8EE13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C547BEB6-474A-453A-8649-220FA14B6C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496CB-068E-4F05-A959-C5E4F9E208D6}" type="datetimeFigureOut">
              <a:rPr lang="en-GB" smtClean="0"/>
              <a:t>09/05/2019</a:t>
            </a:fld>
            <a:endParaRPr lang="en-GB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35D2AB45-09CE-4901-8FDB-BBBDFB1BCA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8A83CAEB-6DF6-48DD-8E39-F9137741A2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31CC6-1100-4457-9E74-D6514487CA23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79925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CEAA7F-63B7-4A74-BF7F-6BCC51D94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83A05E6-DFD7-4F3B-901D-D78EE7C08E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0D769E46-8DC3-45CB-A45B-AB8CA6CEC0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6C9E9348-6B93-46F2-80E3-59629E9EF6E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6BB67513-0560-4EDD-AED7-6CDA7C04FE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3845456E-A44E-46A9-ABC6-52ADFF5B7A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496CB-068E-4F05-A959-C5E4F9E208D6}" type="datetimeFigureOut">
              <a:rPr lang="en-GB" smtClean="0"/>
              <a:t>09/05/2019</a:t>
            </a:fld>
            <a:endParaRPr lang="en-GB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56373523-CA0F-4288-9734-94EA14B57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724257CB-8020-45B3-9B98-460E7BA155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31CC6-1100-4457-9E74-D6514487CA23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22067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802C7C-C76D-4BC2-B4D4-412C00F3EB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3607BC76-B93D-4B47-B808-0D25942284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496CB-068E-4F05-A959-C5E4F9E208D6}" type="datetimeFigureOut">
              <a:rPr lang="en-GB" smtClean="0"/>
              <a:t>09/05/2019</a:t>
            </a:fld>
            <a:endParaRPr lang="en-GB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64D05A1B-3674-4B85-8709-5F3754C3CC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019FABAB-C01D-4195-9306-0CC4B6F4BA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31CC6-1100-4457-9E74-D6514487CA23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41464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A74CA430-3BC5-4F3E-9F89-A6ECE0AFE6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496CB-068E-4F05-A959-C5E4F9E208D6}" type="datetimeFigureOut">
              <a:rPr lang="en-GB" smtClean="0"/>
              <a:t>09/05/2019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EC2FE79D-0893-44EC-93CC-E73E51FBBF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081FCAA6-E884-49EF-B780-C74292B9A9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31CC6-1100-4457-9E74-D6514487CA23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7718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305107-51B5-4E81-ABE7-80FDCA1792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C203EF9-AEC1-4A0D-A782-02C6E7B1F0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782DA43D-B425-4231-B3DB-E1641D6AE2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AA51BB88-721C-4BA4-A6F9-3BACB273B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496CB-068E-4F05-A959-C5E4F9E208D6}" type="datetimeFigureOut">
              <a:rPr lang="en-GB" smtClean="0"/>
              <a:t>09/05/2019</a:t>
            </a:fld>
            <a:endParaRPr lang="en-GB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C4B74780-29C6-4206-94C5-FE9BCD4635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E5674507-4B3D-4B45-AA25-3A9748D78C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31CC6-1100-4457-9E74-D6514487CA23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60597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00D570A-6323-4F28-86A2-DEF2C9E50D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29993654-D2A4-4F6D-8683-0C83704AC30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530BEFE9-68D7-4731-B309-625BE70746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0A2BFFC-2D5E-4480-B95A-1F9BA07F7F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496CB-068E-4F05-A959-C5E4F9E208D6}" type="datetimeFigureOut">
              <a:rPr lang="en-GB" smtClean="0"/>
              <a:t>09/05/2019</a:t>
            </a:fld>
            <a:endParaRPr lang="en-GB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BA1AAA5F-18E9-4E54-8D99-7996D6CAB5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055A80E1-667A-42E2-ADA5-4FCCF482B2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31CC6-1100-4457-9E74-D6514487CA23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26558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BE3A0921-896B-4B40-B140-A0EC6924F4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45F42364-6624-46FF-80FF-3A93A32ED2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7C739BB0-E06D-4C65-A5BF-F94C924F450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6496CB-068E-4F05-A959-C5E4F9E208D6}" type="datetimeFigureOut">
              <a:rPr lang="en-GB" smtClean="0"/>
              <a:t>09/05/2019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5CB1D318-ECB4-4EE1-8A96-89124A7FA4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C10EA094-27FF-48C8-B22D-284961E3EF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031CC6-1100-4457-9E74-D6514487CA23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6698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6496CB-068E-4F05-A959-C5E4F9E208D6}" type="datetimeFigureOut">
              <a:rPr lang="en-GB" smtClean="0"/>
              <a:t>09/05/2019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031CC6-1100-4457-9E74-D6514487CA23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431729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0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6.png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B7F8EB95-7B47-4DE9-ADE1-5052F11B5C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73166" y="0"/>
            <a:ext cx="17773650" cy="6858000"/>
          </a:xfrm>
          <a:prstGeom prst="rect">
            <a:avLst/>
          </a:prstGeom>
        </p:spPr>
      </p:pic>
      <p:pic>
        <p:nvPicPr>
          <p:cNvPr id="5122" name="Picture 2" descr="https://cdn.discordapp.com/attachments/565456926616322058/575964881006886932/Andorid_Assembly_Logo.png">
            <a:extLst>
              <a:ext uri="{FF2B5EF4-FFF2-40B4-BE49-F238E27FC236}">
                <a16:creationId xmlns:a16="http://schemas.microsoft.com/office/drawing/2014/main" id="{A5D48091-3F61-4959-8A34-8310194F45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0" y="1047750"/>
            <a:ext cx="95250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50170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C1C3111B-EBC2-41B2-A605-4CDC681838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73166" y="0"/>
            <a:ext cx="1777365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6F3761A7-614F-4AE8-9E69-14CCBBD03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Prototype</a:t>
            </a:r>
            <a:endParaRPr lang="en-GB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7EC082B-2305-4CF6-A8EF-7DF65B40FE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97416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F804703-5ABB-4255-BF6D-FBF3FD9AA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444" y="952953"/>
            <a:ext cx="10515600" cy="1325563"/>
          </a:xfrm>
        </p:spPr>
        <p:txBody>
          <a:bodyPr/>
          <a:lstStyle/>
          <a:p>
            <a:r>
              <a:rPr lang="en-US" dirty="0"/>
              <a:t>Mood Board Iteration</a:t>
            </a:r>
            <a:endParaRPr lang="en-GB" dirty="0"/>
          </a:p>
        </p:txBody>
      </p:sp>
      <p:pic>
        <p:nvPicPr>
          <p:cNvPr id="1026" name="Picture 2" descr="https://cdn.discordapp.com/attachments/565456926616322058/575276057062670356/Moodboard_digital.png">
            <a:extLst>
              <a:ext uri="{FF2B5EF4-FFF2-40B4-BE49-F238E27FC236}">
                <a16:creationId xmlns:a16="http://schemas.microsoft.com/office/drawing/2014/main" id="{CA9D5011-EA60-4A3A-B773-B95C8EF896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6244" y="-4087"/>
            <a:ext cx="6265756" cy="3524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cdn.discordapp.com/attachments/565456926616322058/575291373842858014/Moodboard_chain_reaction.png">
            <a:extLst>
              <a:ext uri="{FF2B5EF4-FFF2-40B4-BE49-F238E27FC236}">
                <a16:creationId xmlns:a16="http://schemas.microsoft.com/office/drawing/2014/main" id="{5BB48AFB-00B8-4D85-9707-7975B32E11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097763"/>
            <a:ext cx="6684866" cy="3760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cdn.discordapp.com/attachments/565456926616322058/575612740136075290/Concept_art_-_level_idea_1.png">
            <a:extLst>
              <a:ext uri="{FF2B5EF4-FFF2-40B4-BE49-F238E27FC236}">
                <a16:creationId xmlns:a16="http://schemas.microsoft.com/office/drawing/2014/main" id="{93CFF596-C4C9-4863-9663-2A44929819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7028" y="3536453"/>
            <a:ext cx="5904972" cy="3321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9944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B39543E1-E4FC-460B-86CF-531D9CF5E1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42080619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https://cdn.discordapp.com/attachments/565456926616322058/575936027164803084/Stylesheet4.png">
            <a:extLst>
              <a:ext uri="{FF2B5EF4-FFF2-40B4-BE49-F238E27FC236}">
                <a16:creationId xmlns:a16="http://schemas.microsoft.com/office/drawing/2014/main" id="{9F316C7A-AA8D-41DA-91D3-E06A1C3A53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7" y="2194625"/>
            <a:ext cx="5148263" cy="3385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96FE543-A9BE-4A3A-B7B4-57DD3434A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959" y="90379"/>
            <a:ext cx="10515600" cy="1325563"/>
          </a:xfrm>
        </p:spPr>
        <p:txBody>
          <a:bodyPr/>
          <a:lstStyle/>
          <a:p>
            <a:r>
              <a:rPr lang="en-US" dirty="0"/>
              <a:t>Style Sheet Iteration</a:t>
            </a:r>
            <a:endParaRPr lang="en-GB" dirty="0"/>
          </a:p>
        </p:txBody>
      </p:sp>
      <p:pic>
        <p:nvPicPr>
          <p:cNvPr id="2050" name="Picture 2" descr="https://cdn.discordapp.com/attachments/565456926616322058/575677435157413888/Capture.PNG">
            <a:extLst>
              <a:ext uri="{FF2B5EF4-FFF2-40B4-BE49-F238E27FC236}">
                <a16:creationId xmlns:a16="http://schemas.microsoft.com/office/drawing/2014/main" id="{8878BCD2-C759-482B-8818-9DF1A41E37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6262" y="0"/>
            <a:ext cx="6535738" cy="1825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cdn.discordapp.com/attachments/565456926616322058/575694538815963146/Stylesheet.png">
            <a:extLst>
              <a:ext uri="{FF2B5EF4-FFF2-40B4-BE49-F238E27FC236}">
                <a16:creationId xmlns:a16="http://schemas.microsoft.com/office/drawing/2014/main" id="{2E397F04-9B21-4DAF-830C-EDADC151CF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8759" y="2177974"/>
            <a:ext cx="6535738" cy="4297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https://cdn.discordapp.com/attachments/565456926616322058/575695668694220821/Stylesheet.png">
            <a:extLst>
              <a:ext uri="{FF2B5EF4-FFF2-40B4-BE49-F238E27FC236}">
                <a16:creationId xmlns:a16="http://schemas.microsoft.com/office/drawing/2014/main" id="{08BF9AC5-124B-402B-8DB7-7CDCFEBE7C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7" y="1112353"/>
            <a:ext cx="5649515" cy="3714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37242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F3220AF-1788-4F7D-A837-69B378B9C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Style Sheet</a:t>
            </a:r>
            <a:endParaRPr lang="en-GB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955E3E2-2B33-4F52-ACE3-43FBD3C646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23931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>
            <a:extLst>
              <a:ext uri="{FF2B5EF4-FFF2-40B4-BE49-F238E27FC236}">
                <a16:creationId xmlns:a16="http://schemas.microsoft.com/office/drawing/2014/main" id="{F91DD658-CF56-4C5A-B76F-BBA240C69B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73166" y="0"/>
            <a:ext cx="17773650" cy="6858000"/>
          </a:xfrm>
          <a:prstGeom prst="rect">
            <a:avLst/>
          </a:prstGeom>
        </p:spPr>
      </p:pic>
      <p:pic>
        <p:nvPicPr>
          <p:cNvPr id="4" name="Picture 14" descr="https://cdn.discordapp.com/attachments/565456926616322058/575351180436176936/Sketches_objects.png">
            <a:extLst>
              <a:ext uri="{FF2B5EF4-FFF2-40B4-BE49-F238E27FC236}">
                <a16:creationId xmlns:a16="http://schemas.microsoft.com/office/drawing/2014/main" id="{98D5CF78-91D7-4CF5-8D25-1931AAD13C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197" y="1235969"/>
            <a:ext cx="3403600" cy="3765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Content Placeholder 7">
            <a:extLst>
              <a:ext uri="{FF2B5EF4-FFF2-40B4-BE49-F238E27FC236}">
                <a16:creationId xmlns:a16="http://schemas.microsoft.com/office/drawing/2014/main" id="{91E20973-DD9F-40C5-B335-0011CA02DF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736291" y="-183317"/>
            <a:ext cx="4786009" cy="6125410"/>
          </a:xfr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5F6C95F7-1F49-4A46-91DA-4D13815097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8647" y="359924"/>
            <a:ext cx="3472896" cy="4912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7149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E47D44EB-6AC4-447E-8C33-6C0989E641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73166" y="0"/>
            <a:ext cx="1777365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BE9DAC83-2578-4C8E-816C-AA14211EDD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Concept Art</a:t>
            </a:r>
            <a:endParaRPr lang="en-GB" dirty="0"/>
          </a:p>
        </p:txBody>
      </p:sp>
      <p:pic>
        <p:nvPicPr>
          <p:cNvPr id="4098" name="Picture 2" descr="https://cdn.discordapp.com/attachments/565456926616322058/575963358571003916/Concept_art_robot1.1.png">
            <a:extLst>
              <a:ext uri="{FF2B5EF4-FFF2-40B4-BE49-F238E27FC236}">
                <a16:creationId xmlns:a16="http://schemas.microsoft.com/office/drawing/2014/main" id="{BEFCE1CB-92B2-41EB-B972-75C7DB1D41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0104" y="-364331"/>
            <a:ext cx="2311896" cy="4110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ttps://cdn.discordapp.com/attachments/565456926616322058/575963298843983902/Concept_art_robot2.1.png">
            <a:extLst>
              <a:ext uri="{FF2B5EF4-FFF2-40B4-BE49-F238E27FC236}">
                <a16:creationId xmlns:a16="http://schemas.microsoft.com/office/drawing/2014/main" id="{745262A0-4DB6-41E8-B5F0-45AE472324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5919" y="-43253"/>
            <a:ext cx="3212604" cy="3467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https://cdn.discordapp.com/attachments/565456926616322058/575963404041453571/Concept_art_robot3.1.png">
            <a:extLst>
              <a:ext uri="{FF2B5EF4-FFF2-40B4-BE49-F238E27FC236}">
                <a16:creationId xmlns:a16="http://schemas.microsoft.com/office/drawing/2014/main" id="{86F14BA4-2A6A-4E90-8626-7D3169DC33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8497" y="3288286"/>
            <a:ext cx="2379810" cy="3569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https://cdn.discordapp.com/attachments/565456926616322058/575964557952942081/Concept_art_robot3.3.png">
            <a:extLst>
              <a:ext uri="{FF2B5EF4-FFF2-40B4-BE49-F238E27FC236}">
                <a16:creationId xmlns:a16="http://schemas.microsoft.com/office/drawing/2014/main" id="{E364129D-6B3D-435A-9EC1-41640C5300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4932" y="3237774"/>
            <a:ext cx="2412459" cy="3618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2" name="Picture 16" descr="https://cdn.discordapp.com/attachments/565456926616322058/575975551727042571/Concept_art_robot3.5.png">
            <a:extLst>
              <a:ext uri="{FF2B5EF4-FFF2-40B4-BE49-F238E27FC236}">
                <a16:creationId xmlns:a16="http://schemas.microsoft.com/office/drawing/2014/main" id="{B5204044-A86B-4B9D-9846-7AEE300A3E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0297" y="-340233"/>
            <a:ext cx="2990638" cy="448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6" name="Picture 20" descr="https://cdn.discordapp.com/attachments/565456926616322058/575971510653681674/Concept_art_robot3.4.png">
            <a:extLst>
              <a:ext uri="{FF2B5EF4-FFF2-40B4-BE49-F238E27FC236}">
                <a16:creationId xmlns:a16="http://schemas.microsoft.com/office/drawing/2014/main" id="{3706979D-690B-4F55-81C3-2CEC46B0A3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2548" y="3275034"/>
            <a:ext cx="2362778" cy="3544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8" name="Picture 22" descr="https://cdn.discordapp.com/attachments/565456926616322058/576001871437758465/Concept_art_robot4.png">
            <a:extLst>
              <a:ext uri="{FF2B5EF4-FFF2-40B4-BE49-F238E27FC236}">
                <a16:creationId xmlns:a16="http://schemas.microsoft.com/office/drawing/2014/main" id="{944F6FE3-C996-4562-81E6-1AD4599984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138" y="716724"/>
            <a:ext cx="457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87673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5C5BA793-A840-4483-AFFA-68E256FEF7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73166" y="0"/>
            <a:ext cx="1777365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B262B52E-22EA-49E2-9AA1-587CEA1AD8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78777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Asset List</a:t>
            </a:r>
            <a:endParaRPr lang="en-GB" b="1" dirty="0">
              <a:ln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pic>
        <p:nvPicPr>
          <p:cNvPr id="9218" name="Picture 2" descr="https://i.gyazo.com/97a98f03058d15476fb686005b7eab09.png">
            <a:extLst>
              <a:ext uri="{FF2B5EF4-FFF2-40B4-BE49-F238E27FC236}">
                <a16:creationId xmlns:a16="http://schemas.microsoft.com/office/drawing/2014/main" id="{CD5D033D-90D3-47CE-B743-60697C4160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4925" y="2537703"/>
            <a:ext cx="9582150" cy="466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6" name="Picture 10" descr="https://i.gyazo.com/fe5e301f776342a200e8ea3f73645a9d.png">
            <a:extLst>
              <a:ext uri="{FF2B5EF4-FFF2-40B4-BE49-F238E27FC236}">
                <a16:creationId xmlns:a16="http://schemas.microsoft.com/office/drawing/2014/main" id="{7E6CB575-CDFE-4683-BEB9-B6EC5603E1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4925" y="3004428"/>
            <a:ext cx="1257300" cy="209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8" name="Picture 12" descr="https://i.gyazo.com/6be95dad51120f40461a82100fb43f47.png">
            <a:extLst>
              <a:ext uri="{FF2B5EF4-FFF2-40B4-BE49-F238E27FC236}">
                <a16:creationId xmlns:a16="http://schemas.microsoft.com/office/drawing/2014/main" id="{AB942DA5-1155-447F-845A-CF12046A20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4925" y="3209925"/>
            <a:ext cx="3648075" cy="219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30" name="Picture 14" descr="https://i.gyazo.com/d36ec009c3ee5d9efc768c12703dee15.png">
            <a:extLst>
              <a:ext uri="{FF2B5EF4-FFF2-40B4-BE49-F238E27FC236}">
                <a16:creationId xmlns:a16="http://schemas.microsoft.com/office/drawing/2014/main" id="{B0E8EE89-3571-4B87-BC3D-13486CEEB1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4269" y="3000375"/>
            <a:ext cx="8412805" cy="209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32" name="Picture 16" descr="https://i.gyazo.com/1e2722e57cd9ba27aed0ec77dbd0df41.png">
            <a:extLst>
              <a:ext uri="{FF2B5EF4-FFF2-40B4-BE49-F238E27FC236}">
                <a16:creationId xmlns:a16="http://schemas.microsoft.com/office/drawing/2014/main" id="{149DCCC0-C6E6-4591-84A5-8150DF7B18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1" y="3209925"/>
            <a:ext cx="5934074" cy="219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30867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>
            <a:extLst>
              <a:ext uri="{FF2B5EF4-FFF2-40B4-BE49-F238E27FC236}">
                <a16:creationId xmlns:a16="http://schemas.microsoft.com/office/drawing/2014/main" id="{BB958B03-AE86-4FED-938D-E159CFF3DE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4325" y="-11586"/>
            <a:ext cx="10515601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FCA40A17-1B9F-4517-8ACA-FC34436F3C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Wireframes</a:t>
            </a:r>
            <a:endParaRPr lang="en-GB" dirty="0">
              <a:ln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29964770-1C7F-44E8-8A04-371DDA3031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6491" y="-673395"/>
            <a:ext cx="2091446" cy="2517481"/>
          </a:xfrm>
          <a:prstGeom prst="rect">
            <a:avLst/>
          </a:prstGeom>
        </p:spPr>
      </p:pic>
      <p:pic>
        <p:nvPicPr>
          <p:cNvPr id="14" name="Afbeelding 13">
            <a:extLst>
              <a:ext uri="{FF2B5EF4-FFF2-40B4-BE49-F238E27FC236}">
                <a16:creationId xmlns:a16="http://schemas.microsoft.com/office/drawing/2014/main" id="{5401D2B8-8A5C-4195-BEEE-0FBEFE0C08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8125" y="57988"/>
            <a:ext cx="4735750" cy="2525733"/>
          </a:xfrm>
          <a:prstGeom prst="rect">
            <a:avLst/>
          </a:prstGeom>
        </p:spPr>
      </p:pic>
      <p:pic>
        <p:nvPicPr>
          <p:cNvPr id="15" name="Afbeelding 14">
            <a:extLst>
              <a:ext uri="{FF2B5EF4-FFF2-40B4-BE49-F238E27FC236}">
                <a16:creationId xmlns:a16="http://schemas.microsoft.com/office/drawing/2014/main" id="{70FA628F-E2CC-4E6E-8135-8035CB5933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464" y="-5793"/>
            <a:ext cx="12246462" cy="6846414"/>
          </a:xfrm>
          <a:prstGeom prst="rect">
            <a:avLst/>
          </a:prstGeom>
        </p:spPr>
      </p:pic>
      <p:pic>
        <p:nvPicPr>
          <p:cNvPr id="6" name="Tijdelijke aanduiding voor inhoud 5">
            <a:extLst>
              <a:ext uri="{FF2B5EF4-FFF2-40B4-BE49-F238E27FC236}">
                <a16:creationId xmlns:a16="http://schemas.microsoft.com/office/drawing/2014/main" id="{9971D94D-6A9B-4E5D-A8D0-984F7902CD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5580" y="1027906"/>
            <a:ext cx="8336420" cy="4351338"/>
          </a:xfrm>
        </p:spPr>
      </p:pic>
      <p:pic>
        <p:nvPicPr>
          <p:cNvPr id="12" name="Afbeelding 11">
            <a:extLst>
              <a:ext uri="{FF2B5EF4-FFF2-40B4-BE49-F238E27FC236}">
                <a16:creationId xmlns:a16="http://schemas.microsoft.com/office/drawing/2014/main" id="{719F5933-4D29-4A49-8C2B-3AAE355077D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462" y="-1"/>
            <a:ext cx="39249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8599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DACFC1D9-F66D-485B-B3CC-5EF8DD4A76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73166" y="0"/>
            <a:ext cx="1777365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2D84E88-FF6B-40E6-AF5D-61591532B7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Infographic Designs</a:t>
            </a:r>
            <a:endParaRPr lang="en-GB" b="1" dirty="0">
              <a:ln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F703157-023B-4BFC-A7A1-78F0CDF8A8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39907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>
            <a:extLst>
              <a:ext uri="{FF2B5EF4-FFF2-40B4-BE49-F238E27FC236}">
                <a16:creationId xmlns:a16="http://schemas.microsoft.com/office/drawing/2014/main" id="{196F0197-F07E-4DF3-AAF5-BFBE32B585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73166" y="0"/>
            <a:ext cx="17773650" cy="6858000"/>
          </a:xfrm>
          <a:prstGeom prst="rect">
            <a:avLst/>
          </a:prstGeom>
        </p:spPr>
      </p:pic>
      <p:pic>
        <p:nvPicPr>
          <p:cNvPr id="2060" name="Picture 12" descr="Afbeeldingsresultaat voor robot assembly">
            <a:extLst>
              <a:ext uri="{FF2B5EF4-FFF2-40B4-BE49-F238E27FC236}">
                <a16:creationId xmlns:a16="http://schemas.microsoft.com/office/drawing/2014/main" id="{D693A9FB-79EB-4CB5-9103-A0B07A927B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65" r="-3" b="33476"/>
          <a:stretch/>
        </p:blipFill>
        <p:spPr bwMode="auto">
          <a:xfrm>
            <a:off x="5926240" y="10"/>
            <a:ext cx="6265758" cy="2285990"/>
          </a:xfrm>
          <a:custGeom>
            <a:avLst/>
            <a:gdLst>
              <a:gd name="connsiteX0" fmla="*/ 0 w 6265758"/>
              <a:gd name="connsiteY0" fmla="*/ 0 h 2286000"/>
              <a:gd name="connsiteX1" fmla="*/ 6265758 w 6265758"/>
              <a:gd name="connsiteY1" fmla="*/ 0 h 2286000"/>
              <a:gd name="connsiteX2" fmla="*/ 6265758 w 6265758"/>
              <a:gd name="connsiteY2" fmla="*/ 2286000 h 2286000"/>
              <a:gd name="connsiteX3" fmla="*/ 1062168 w 6265758"/>
              <a:gd name="connsiteY3" fmla="*/ 2286000 h 2286000"/>
              <a:gd name="connsiteX4" fmla="*/ 790683 w 6265758"/>
              <a:gd name="connsiteY4" fmla="*/ 1700078 h 2286000"/>
              <a:gd name="connsiteX5" fmla="*/ 787725 w 6265758"/>
              <a:gd name="connsiteY5" fmla="*/ 1700078 h 228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65758" h="2286000">
                <a:moveTo>
                  <a:pt x="0" y="0"/>
                </a:moveTo>
                <a:lnTo>
                  <a:pt x="6265758" y="0"/>
                </a:lnTo>
                <a:lnTo>
                  <a:pt x="6265758" y="2286000"/>
                </a:lnTo>
                <a:lnTo>
                  <a:pt x="1062168" y="2286000"/>
                </a:lnTo>
                <a:lnTo>
                  <a:pt x="790683" y="1700078"/>
                </a:lnTo>
                <a:lnTo>
                  <a:pt x="787725" y="1700078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Gerelateerde afbeelding">
            <a:extLst>
              <a:ext uri="{FF2B5EF4-FFF2-40B4-BE49-F238E27FC236}">
                <a16:creationId xmlns:a16="http://schemas.microsoft.com/office/drawing/2014/main" id="{89FC13D5-C476-48AA-9ABB-BB8BD4FB8E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50" b="1764"/>
          <a:stretch/>
        </p:blipFill>
        <p:spPr bwMode="auto">
          <a:xfrm>
            <a:off x="6988408" y="2286000"/>
            <a:ext cx="5203590" cy="2286000"/>
          </a:xfrm>
          <a:custGeom>
            <a:avLst/>
            <a:gdLst>
              <a:gd name="connsiteX0" fmla="*/ 0 w 5203590"/>
              <a:gd name="connsiteY0" fmla="*/ 0 h 2286000"/>
              <a:gd name="connsiteX1" fmla="*/ 5203590 w 5203590"/>
              <a:gd name="connsiteY1" fmla="*/ 0 h 2286000"/>
              <a:gd name="connsiteX2" fmla="*/ 5203590 w 5203590"/>
              <a:gd name="connsiteY2" fmla="*/ 2286000 h 2286000"/>
              <a:gd name="connsiteX3" fmla="*/ 1059212 w 5203590"/>
              <a:gd name="connsiteY3" fmla="*/ 2286000 h 2286000"/>
              <a:gd name="connsiteX4" fmla="*/ 925708 w 5203590"/>
              <a:gd name="connsiteY4" fmla="*/ 1997870 h 2286000"/>
              <a:gd name="connsiteX5" fmla="*/ 925707 w 5203590"/>
              <a:gd name="connsiteY5" fmla="*/ 1997870 h 228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203590" h="2286000">
                <a:moveTo>
                  <a:pt x="0" y="0"/>
                </a:moveTo>
                <a:lnTo>
                  <a:pt x="5203590" y="0"/>
                </a:lnTo>
                <a:lnTo>
                  <a:pt x="5203590" y="2286000"/>
                </a:lnTo>
                <a:lnTo>
                  <a:pt x="1059212" y="2286000"/>
                </a:lnTo>
                <a:lnTo>
                  <a:pt x="925708" y="1997870"/>
                </a:lnTo>
                <a:lnTo>
                  <a:pt x="925707" y="199787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Afbeeldingsresultaat voor conveyor belt">
            <a:extLst>
              <a:ext uri="{FF2B5EF4-FFF2-40B4-BE49-F238E27FC236}">
                <a16:creationId xmlns:a16="http://schemas.microsoft.com/office/drawing/2014/main" id="{47E72ED1-96F6-4F6F-B622-CECA7EEBE6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032" b="11423"/>
          <a:stretch/>
        </p:blipFill>
        <p:spPr bwMode="auto">
          <a:xfrm>
            <a:off x="8047618" y="4572000"/>
            <a:ext cx="4144382" cy="2286000"/>
          </a:xfrm>
          <a:custGeom>
            <a:avLst/>
            <a:gdLst>
              <a:gd name="connsiteX0" fmla="*/ 0 w 4144382"/>
              <a:gd name="connsiteY0" fmla="*/ 0 h 2286000"/>
              <a:gd name="connsiteX1" fmla="*/ 4144382 w 4144382"/>
              <a:gd name="connsiteY1" fmla="*/ 0 h 2286000"/>
              <a:gd name="connsiteX2" fmla="*/ 4144382 w 4144382"/>
              <a:gd name="connsiteY2" fmla="*/ 2286000 h 2286000"/>
              <a:gd name="connsiteX3" fmla="*/ 1054581 w 4144382"/>
              <a:gd name="connsiteY3" fmla="*/ 2286000 h 2286000"/>
              <a:gd name="connsiteX4" fmla="*/ 1054581 w 4144382"/>
              <a:gd name="connsiteY4" fmla="*/ 2285999 h 2286000"/>
              <a:gd name="connsiteX5" fmla="*/ 1059211 w 4144382"/>
              <a:gd name="connsiteY5" fmla="*/ 2285999 h 228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44382" h="2286000">
                <a:moveTo>
                  <a:pt x="0" y="0"/>
                </a:moveTo>
                <a:lnTo>
                  <a:pt x="4144382" y="0"/>
                </a:lnTo>
                <a:lnTo>
                  <a:pt x="4144382" y="2286000"/>
                </a:lnTo>
                <a:lnTo>
                  <a:pt x="1054581" y="2286000"/>
                </a:lnTo>
                <a:lnTo>
                  <a:pt x="1054581" y="2285999"/>
                </a:lnTo>
                <a:lnTo>
                  <a:pt x="1059211" y="2285999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DDACBB94-3CF6-4338-953B-97D6591216A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8" y="442394"/>
            <a:ext cx="5679332" cy="4961615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CECDC7-344F-4B49-A960-372C8DF49B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3"/>
            <a:ext cx="5842518" cy="415571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Main goal: initiate a chain reaction to build a robot.</a:t>
            </a:r>
            <a:br>
              <a:rPr lang="en-US" sz="2000" dirty="0">
                <a:solidFill>
                  <a:schemeClr val="bg1"/>
                </a:solidFill>
              </a:rPr>
            </a:br>
            <a:endParaRPr lang="en-US" sz="20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Synopsis: In a factory, a conveyor belt is moving components of a machine. The process is showcasing a production line of robots. The robots are produced through combining different body parts.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The robots are being assembled through different mechanisms that involves physics. It’s a representation of the birth of machines and how a robot comes to life.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When the robot is fully assembled, the process is completed, and the robot is put in a box ready for shipment and for life as an android.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45265B-AF49-49F1-9074-A78774A3EB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5088040" cy="1325563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Concept description</a:t>
            </a:r>
            <a:endParaRPr lang="en-GB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59039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>
            <a:extLst>
              <a:ext uri="{FF2B5EF4-FFF2-40B4-BE49-F238E27FC236}">
                <a16:creationId xmlns:a16="http://schemas.microsoft.com/office/drawing/2014/main" id="{D1689C0A-8CE4-42A3-963C-8A05B9BC5E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73166" y="0"/>
            <a:ext cx="17773650" cy="6858000"/>
          </a:xfrm>
          <a:prstGeom prst="rect">
            <a:avLst/>
          </a:prstGeom>
        </p:spPr>
      </p:pic>
      <p:pic>
        <p:nvPicPr>
          <p:cNvPr id="3082" name="Picture 10" descr="Afbeeldingsresultaat voor makers festival twente">
            <a:extLst>
              <a:ext uri="{FF2B5EF4-FFF2-40B4-BE49-F238E27FC236}">
                <a16:creationId xmlns:a16="http://schemas.microsoft.com/office/drawing/2014/main" id="{35C0EB16-FDBF-47A0-8E43-6E14F38DA5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3692" y="0"/>
            <a:ext cx="4888308" cy="4369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0D9A2174-B9A1-4E54-80F2-84276F9B14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465" y="0"/>
            <a:ext cx="6391227" cy="5583546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ECE4BD-B038-45B3-BD26-ECB75232C6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2012" y="1341413"/>
            <a:ext cx="8109668" cy="4572787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Target audience:</a:t>
            </a:r>
          </a:p>
          <a:p>
            <a:r>
              <a:rPr lang="en-US" dirty="0">
                <a:solidFill>
                  <a:schemeClr val="bg1"/>
                </a:solidFill>
              </a:rPr>
              <a:t>Children aged 4-12</a:t>
            </a:r>
          </a:p>
          <a:p>
            <a:r>
              <a:rPr lang="en-US" dirty="0">
                <a:solidFill>
                  <a:schemeClr val="bg1"/>
                </a:solidFill>
              </a:rPr>
              <a:t>Their parents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4000" dirty="0">
                <a:solidFill>
                  <a:schemeClr val="bg1"/>
                </a:solidFill>
              </a:rPr>
              <a:t>Value Proposition:</a:t>
            </a:r>
            <a:br>
              <a:rPr lang="en-US" sz="4000" dirty="0">
                <a:solidFill>
                  <a:schemeClr val="bg1"/>
                </a:solidFill>
              </a:rPr>
            </a:br>
            <a:r>
              <a:rPr lang="en-US" sz="4000" dirty="0">
                <a:solidFill>
                  <a:schemeClr val="bg1"/>
                </a:solidFill>
              </a:rPr>
              <a:t>Do you want to make a robot?</a:t>
            </a:r>
          </a:p>
          <a:p>
            <a:pPr marL="0" indent="0">
              <a:buNone/>
            </a:pPr>
            <a:endParaRPr lang="en-US" sz="4000" dirty="0">
              <a:solidFill>
                <a:schemeClr val="bg1"/>
              </a:solidFill>
            </a:endParaRP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022C89-3EF0-43E2-AF31-93FE9E17E8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Concept Description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73775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5A0D41BB-98B4-42C6-AD3E-E1A0DFFC07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73166" y="0"/>
            <a:ext cx="1777365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9957293-CC25-474A-94F2-6AF5CAE27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Storyboard</a:t>
            </a:r>
            <a:endParaRPr lang="en-GB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473FF25-0A04-4C92-A5A3-7484A9500D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22313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>
            <a:extLst>
              <a:ext uri="{FF2B5EF4-FFF2-40B4-BE49-F238E27FC236}">
                <a16:creationId xmlns:a16="http://schemas.microsoft.com/office/drawing/2014/main" id="{C1249201-1351-427B-95CB-26CBA26B39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73166" y="0"/>
            <a:ext cx="1777365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2594F2D-5204-416D-B928-F33F4D0910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8144" y="250031"/>
            <a:ext cx="10515600" cy="1325563"/>
          </a:xfrm>
        </p:spPr>
        <p:txBody>
          <a:bodyPr/>
          <a:lstStyle/>
          <a:p>
            <a:r>
              <a:rPr 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Game Rules</a:t>
            </a:r>
            <a:endParaRPr lang="en-GB" b="1" dirty="0">
              <a:ln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10E19663-ED80-453F-A516-CCC1B8E3C8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1" cy="4351338"/>
          </a:xfrm>
        </p:spPr>
      </p:pic>
    </p:spTree>
    <p:extLst>
      <p:ext uri="{BB962C8B-B14F-4D97-AF65-F5344CB8AC3E}">
        <p14:creationId xmlns:p14="http://schemas.microsoft.com/office/powerpoint/2010/main" val="19978953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>
            <a:extLst>
              <a:ext uri="{FF2B5EF4-FFF2-40B4-BE49-F238E27FC236}">
                <a16:creationId xmlns:a16="http://schemas.microsoft.com/office/drawing/2014/main" id="{BF49C6FC-F9AB-4F96-B973-8311486AA1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73166" y="0"/>
            <a:ext cx="1777365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80EF98DB-DD4A-48B3-88FE-A0DBCD6F3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D621EBA6-0821-4C88-969F-67AB58E7D4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1" cy="4351338"/>
          </a:xfrm>
        </p:spPr>
      </p:pic>
    </p:spTree>
    <p:extLst>
      <p:ext uri="{BB962C8B-B14F-4D97-AF65-F5344CB8AC3E}">
        <p14:creationId xmlns:p14="http://schemas.microsoft.com/office/powerpoint/2010/main" val="11646767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>
            <a:extLst>
              <a:ext uri="{FF2B5EF4-FFF2-40B4-BE49-F238E27FC236}">
                <a16:creationId xmlns:a16="http://schemas.microsoft.com/office/drawing/2014/main" id="{4B7FED4C-BC77-408B-B42C-BDE3602E50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73166" y="0"/>
            <a:ext cx="1777365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FD771A4-02F1-4DA5-BDBD-B1CA478BE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513737FF-396D-4304-B0BA-2EB2F15A80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1" cy="4351338"/>
          </a:xfrm>
        </p:spPr>
      </p:pic>
    </p:spTree>
    <p:extLst>
      <p:ext uri="{BB962C8B-B14F-4D97-AF65-F5344CB8AC3E}">
        <p14:creationId xmlns:p14="http://schemas.microsoft.com/office/powerpoint/2010/main" val="18329994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>
            <a:extLst>
              <a:ext uri="{FF2B5EF4-FFF2-40B4-BE49-F238E27FC236}">
                <a16:creationId xmlns:a16="http://schemas.microsoft.com/office/drawing/2014/main" id="{C9A5008B-ECFB-46C5-8196-D7C65581FF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73166" y="0"/>
            <a:ext cx="1777365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B8B44491-035A-4EE2-9054-868C121D7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5A0D0030-B704-4CA5-9BDC-CD24763FF2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1" cy="4351338"/>
          </a:xfrm>
        </p:spPr>
      </p:pic>
    </p:spTree>
    <p:extLst>
      <p:ext uri="{BB962C8B-B14F-4D97-AF65-F5344CB8AC3E}">
        <p14:creationId xmlns:p14="http://schemas.microsoft.com/office/powerpoint/2010/main" val="2980836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>
            <a:extLst>
              <a:ext uri="{FF2B5EF4-FFF2-40B4-BE49-F238E27FC236}">
                <a16:creationId xmlns:a16="http://schemas.microsoft.com/office/drawing/2014/main" id="{B46E30E7-F342-4717-9DA0-DE655035DF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73166" y="0"/>
            <a:ext cx="1777365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E07A1C2-4C51-4698-92F9-596E6CCE91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9" name="Tijdelijke aanduiding voor inhoud 8">
            <a:extLst>
              <a:ext uri="{FF2B5EF4-FFF2-40B4-BE49-F238E27FC236}">
                <a16:creationId xmlns:a16="http://schemas.microsoft.com/office/drawing/2014/main" id="{59F7B181-8DDB-467E-B47F-80A902EC5A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1" cy="4351338"/>
          </a:xfrm>
        </p:spPr>
      </p:pic>
    </p:spTree>
    <p:extLst>
      <p:ext uri="{BB962C8B-B14F-4D97-AF65-F5344CB8AC3E}">
        <p14:creationId xmlns:p14="http://schemas.microsoft.com/office/powerpoint/2010/main" val="2710297446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Kantoorthem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thema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th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3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221</TotalTime>
  <Words>52</Words>
  <Application>Microsoft Office PowerPoint</Application>
  <PresentationFormat>Breedbeeld</PresentationFormat>
  <Paragraphs>24</Paragraphs>
  <Slides>19</Slides>
  <Notes>2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2</vt:i4>
      </vt:variant>
      <vt:variant>
        <vt:lpstr>Diatitels</vt:lpstr>
      </vt:variant>
      <vt:variant>
        <vt:i4>19</vt:i4>
      </vt:variant>
    </vt:vector>
  </HeadingPairs>
  <TitlesOfParts>
    <vt:vector size="24" baseType="lpstr">
      <vt:lpstr>Arial</vt:lpstr>
      <vt:lpstr>Calibri</vt:lpstr>
      <vt:lpstr>Calibri Light</vt:lpstr>
      <vt:lpstr>Kantoorthema</vt:lpstr>
      <vt:lpstr>Office Theme</vt:lpstr>
      <vt:lpstr>PowerPoint-presentatie</vt:lpstr>
      <vt:lpstr>Concept description</vt:lpstr>
      <vt:lpstr>Concept Description</vt:lpstr>
      <vt:lpstr>Storyboard</vt:lpstr>
      <vt:lpstr>Game Rules</vt:lpstr>
      <vt:lpstr>PowerPoint-presentatie</vt:lpstr>
      <vt:lpstr>PowerPoint-presentatie</vt:lpstr>
      <vt:lpstr>PowerPoint-presentatie</vt:lpstr>
      <vt:lpstr>PowerPoint-presentatie</vt:lpstr>
      <vt:lpstr>Prototype</vt:lpstr>
      <vt:lpstr>Mood Board Iteration</vt:lpstr>
      <vt:lpstr>PowerPoint-presentatie</vt:lpstr>
      <vt:lpstr>Style Sheet Iteration</vt:lpstr>
      <vt:lpstr>Style Sheet</vt:lpstr>
      <vt:lpstr>PowerPoint-presentatie</vt:lpstr>
      <vt:lpstr>Concept Art</vt:lpstr>
      <vt:lpstr>Asset List</vt:lpstr>
      <vt:lpstr>Wireframes</vt:lpstr>
      <vt:lpstr>Infographic Designs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Android Assemble</dc:title>
  <dc:creator>Rick Oosthof</dc:creator>
  <cp:lastModifiedBy>Rick Oosthof</cp:lastModifiedBy>
  <cp:revision>18</cp:revision>
  <dcterms:created xsi:type="dcterms:W3CDTF">2019-05-09T08:16:49Z</dcterms:created>
  <dcterms:modified xsi:type="dcterms:W3CDTF">2019-05-09T11:58:32Z</dcterms:modified>
</cp:coreProperties>
</file>